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4"/>
    <p:sldMasterId id="2147483648" r:id="rId5"/>
    <p:sldMasterId id="2147483650" r:id="rId6"/>
    <p:sldMasterId id="2147483693" r:id="rId7"/>
    <p:sldMasterId id="2147483698" r:id="rId8"/>
    <p:sldMasterId id="2147483702" r:id="rId9"/>
    <p:sldMasterId id="2147483706" r:id="rId10"/>
  </p:sldMasterIdLst>
  <p:notesMasterIdLst>
    <p:notesMasterId r:id="rId21"/>
  </p:notesMasterIdLst>
  <p:handoutMasterIdLst>
    <p:handoutMasterId r:id="rId22"/>
  </p:handoutMasterIdLst>
  <p:sldIdLst>
    <p:sldId id="302" r:id="rId11"/>
    <p:sldId id="295" r:id="rId12"/>
    <p:sldId id="296" r:id="rId13"/>
    <p:sldId id="303" r:id="rId14"/>
    <p:sldId id="297" r:id="rId15"/>
    <p:sldId id="304" r:id="rId16"/>
    <p:sldId id="298" r:id="rId17"/>
    <p:sldId id="305" r:id="rId18"/>
    <p:sldId id="306" r:id="rId19"/>
    <p:sldId id="301" r:id="rId20"/>
  </p:sldIdLst>
  <p:sldSz cx="12192000" cy="6858000"/>
  <p:notesSz cx="70104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a Elliott" initials="LE" lastIdx="1" clrIdx="0">
    <p:extLst>
      <p:ext uri="{19B8F6BF-5375-455C-9EA6-DF929625EA0E}">
        <p15:presenceInfo xmlns:p15="http://schemas.microsoft.com/office/powerpoint/2012/main" userId="S-1-12-1-4116792225-1107603692-3319714951-1074432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FC9"/>
    <a:srgbClr val="3D4446"/>
    <a:srgbClr val="777779"/>
    <a:srgbClr val="202425"/>
    <a:srgbClr val="EE8029"/>
    <a:srgbClr val="FF6600"/>
    <a:srgbClr val="71787E"/>
    <a:srgbClr val="787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7" autoAdjust="0"/>
    <p:restoredTop sz="93061" autoAdjust="0"/>
  </p:normalViewPr>
  <p:slideViewPr>
    <p:cSldViewPr snapToGrid="0">
      <p:cViewPr varScale="1">
        <p:scale>
          <a:sx n="107" d="100"/>
          <a:sy n="107" d="100"/>
        </p:scale>
        <p:origin x="200" y="4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11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23DAA0-CC44-2E4E-8336-17BE1CDECC66}" type="datetimeFigureOut">
              <a:rPr lang="en-US" smtClean="0"/>
              <a:t>12/18/23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2C131E-5D50-2A41-BF1A-2475F4A1B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81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C23443-4790-4E44-824A-D13465A9C0B7}" type="datetimeFigureOut">
              <a:rPr lang="en-US" smtClean="0"/>
              <a:t>12/18/23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F3331B-7CC0-8F43-B86C-988BD99F8D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50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D1DA-53FA-B7CA-8F37-08E80D7A2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3035" y="2680220"/>
            <a:ext cx="7665929" cy="266839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4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524F7B-72CD-ECCE-C555-2C679B9C6301}"/>
              </a:ext>
            </a:extLst>
          </p:cNvPr>
          <p:cNvSpPr/>
          <p:nvPr userDrawn="1"/>
        </p:nvSpPr>
        <p:spPr>
          <a:xfrm>
            <a:off x="0" y="0"/>
            <a:ext cx="12192000" cy="1211283"/>
          </a:xfrm>
          <a:prstGeom prst="rect">
            <a:avLst/>
          </a:prstGeom>
          <a:solidFill>
            <a:srgbClr val="3D44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D3FEC2-49BE-4A4B-50A2-C3EEB94AED38}"/>
              </a:ext>
            </a:extLst>
          </p:cNvPr>
          <p:cNvGrpSpPr/>
          <p:nvPr userDrawn="1"/>
        </p:nvGrpSpPr>
        <p:grpSpPr>
          <a:xfrm>
            <a:off x="874650" y="322679"/>
            <a:ext cx="10442699" cy="613425"/>
            <a:chOff x="910110" y="298928"/>
            <a:chExt cx="10442699" cy="6134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7E3033-4964-B4B9-9F83-BC5F37F81A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9056" y="298928"/>
              <a:ext cx="8503753" cy="613425"/>
            </a:xfrm>
            <a:prstGeom prst="rect">
              <a:avLst/>
            </a:prstGeom>
          </p:spPr>
        </p:pic>
        <p:pic>
          <p:nvPicPr>
            <p:cNvPr id="8" name="Picture 7" descr="A black and white logo&#10;&#10;Description automatically generated">
              <a:extLst>
                <a:ext uri="{FF2B5EF4-FFF2-40B4-BE49-F238E27FC236}">
                  <a16:creationId xmlns:a16="http://schemas.microsoft.com/office/drawing/2014/main" id="{6116B1E1-11BA-464A-378F-9575D9606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110" y="310086"/>
              <a:ext cx="1507304" cy="54202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01D633-0301-A568-D9F8-0FAEBE0455F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676056" y="335884"/>
              <a:ext cx="1" cy="52858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448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455D-6DD8-4B70-852F-7ACD05275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669C1-4FD6-D69D-8F7F-4EB69CD14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62A9D-A16E-3B38-0889-BC4E0932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AEEA0-C0AF-9D43-8E96-967933C5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322AF-01EB-2189-C88C-BD0846A2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6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129D-C2DD-3B31-62AE-D6888ADA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C902-B255-06D4-BFDB-DA8BAB9C2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4E9EF-B85E-2915-8082-697975F8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8565-6AD0-F989-9D2A-EEEE99ED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EAE5-A630-32E5-63A3-B78F7B09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66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C5E4-4A99-439B-8A98-CAEB8563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6F288-A25D-3195-1A67-194391BD7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24140-5B5B-5461-BB83-CB5AD32AB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9E044-E25E-91E2-ECC0-8EDF0BD6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E8D96-E426-A065-0DA7-975F3525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2ADD5-3DA9-492D-6C26-FC984D0B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9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455D-6DD8-4B70-852F-7ACD05275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669C1-4FD6-D69D-8F7F-4EB69CD14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62A9D-A16E-3B38-0889-BC4E0932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AEEA0-C0AF-9D43-8E96-967933C5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322AF-01EB-2189-C88C-BD0846A2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8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129D-C2DD-3B31-62AE-D6888ADA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C902-B255-06D4-BFDB-DA8BAB9C2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4E9EF-B85E-2915-8082-697975F8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8565-6AD0-F989-9D2A-EEEE99ED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EAE5-A630-32E5-63A3-B78F7B09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00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C5E4-4A99-439B-8A98-CAEB8563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6F288-A25D-3195-1A67-194391BD7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24140-5B5B-5461-BB83-CB5AD32AB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9E044-E25E-91E2-ECC0-8EDF0BD6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E8D96-E426-A065-0DA7-975F3525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2ADD5-3DA9-492D-6C26-FC984D0B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1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455D-6DD8-4B70-852F-7ACD05275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669C1-4FD6-D69D-8F7F-4EB69CD14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62A9D-A16E-3B38-0889-BC4E0932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AEEA0-C0AF-9D43-8E96-967933C5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322AF-01EB-2189-C88C-BD0846A2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129D-C2DD-3B31-62AE-D6888ADA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C902-B255-06D4-BFDB-DA8BAB9C2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4E9EF-B85E-2915-8082-697975F8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8565-6AD0-F989-9D2A-EEEE99ED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EAE5-A630-32E5-63A3-B78F7B09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53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C5E4-4A99-439B-8A98-CAEB8563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6F288-A25D-3195-1A67-194391BD7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24140-5B5B-5461-BB83-CB5AD32AB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9E044-E25E-91E2-ECC0-8EDF0BD6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E8D96-E426-A065-0DA7-975F3525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2ADD5-3DA9-492D-6C26-FC984D0B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2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7795" y="4116753"/>
            <a:ext cx="6561053" cy="16813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000" baseline="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speaker(s) name</a:t>
            </a:r>
          </a:p>
        </p:txBody>
      </p:sp>
    </p:spTree>
    <p:extLst>
      <p:ext uri="{BB962C8B-B14F-4D97-AF65-F5344CB8AC3E}">
        <p14:creationId xmlns:p14="http://schemas.microsoft.com/office/powerpoint/2010/main" val="427130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_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884062"/>
            <a:ext cx="10515600" cy="6455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242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2960" y="1661302"/>
            <a:ext cx="5181600" cy="4033819"/>
          </a:xfrm>
          <a:prstGeom prst="rect">
            <a:avLst/>
          </a:prstGeom>
        </p:spPr>
        <p:txBody>
          <a:bodyPr/>
          <a:lstStyle>
            <a:lvl1pPr>
              <a:buClr>
                <a:srgbClr val="EE8029"/>
              </a:buClr>
              <a:defRPr sz="24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EE8029"/>
              </a:buClr>
              <a:defRPr sz="24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EE8029"/>
              </a:buClr>
              <a:defRPr sz="20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EE8029"/>
              </a:buClr>
              <a:defRPr sz="18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EE8029"/>
              </a:buClr>
              <a:defRPr sz="20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</a:lstStyle>
          <a:p>
            <a:pPr lvl="0"/>
            <a:r>
              <a:rPr lang="en-US" dirty="0"/>
              <a:t>Click to add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56960" y="1661302"/>
            <a:ext cx="5181600" cy="4033820"/>
          </a:xfrm>
          <a:prstGeom prst="rect">
            <a:avLst/>
          </a:prstGeom>
        </p:spPr>
        <p:txBody>
          <a:bodyPr/>
          <a:lstStyle>
            <a:lvl1pPr>
              <a:buClr>
                <a:srgbClr val="EE8029"/>
              </a:buClr>
              <a:defRPr sz="2400">
                <a:solidFill>
                  <a:srgbClr val="3D4446"/>
                </a:solidFill>
                <a:latin typeface="Lato" panose="020F0502020204030203" pitchFamily="34" charset="0"/>
              </a:defRPr>
            </a:lvl1pPr>
            <a:lvl2pPr>
              <a:buClr>
                <a:srgbClr val="EE8029"/>
              </a:buClr>
              <a:defRPr sz="24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EE8029"/>
              </a:buClr>
              <a:defRPr sz="20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EE8029"/>
              </a:buClr>
              <a:defRPr sz="18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66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</a:lstStyle>
          <a:p>
            <a:pPr lvl="0"/>
            <a:r>
              <a:rPr lang="en-US" dirty="0"/>
              <a:t>Click to add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355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0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960" y="1661302"/>
            <a:ext cx="10515600" cy="4023880"/>
          </a:xfrm>
          <a:prstGeom prst="rect">
            <a:avLst/>
          </a:prstGeom>
        </p:spPr>
        <p:txBody>
          <a:bodyPr/>
          <a:lstStyle>
            <a:lvl1pPr>
              <a:buClr>
                <a:srgbClr val="EE8029"/>
              </a:buClr>
              <a:defRPr sz="24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EE8029"/>
              </a:buClr>
              <a:defRPr sz="24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EE8029"/>
              </a:buClr>
              <a:defRPr sz="20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EE8029"/>
              </a:buClr>
              <a:defRPr sz="18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66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 sz="2000"/>
            </a:lvl6pPr>
          </a:lstStyle>
          <a:p>
            <a:pPr lvl="0"/>
            <a:r>
              <a:rPr lang="en-US" dirty="0"/>
              <a:t>Click to add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886414"/>
            <a:ext cx="10515600" cy="6455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242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66173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0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960" y="1661302"/>
            <a:ext cx="10515600" cy="3974184"/>
          </a:xfrm>
          <a:prstGeom prst="rect">
            <a:avLst/>
          </a:prstGeom>
        </p:spPr>
        <p:txBody>
          <a:bodyPr/>
          <a:lstStyle>
            <a:lvl1pPr>
              <a:buClr>
                <a:srgbClr val="EE8029"/>
              </a:buClr>
              <a:defRPr sz="24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EE8029"/>
              </a:buClr>
              <a:defRPr sz="24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EE8029"/>
              </a:buClr>
              <a:defRPr sz="20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EE8029"/>
              </a:buClr>
              <a:defRPr sz="18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66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 sz="2000"/>
            </a:lvl6pPr>
          </a:lstStyle>
          <a:p>
            <a:pPr lvl="0"/>
            <a:r>
              <a:rPr lang="en-US" dirty="0"/>
              <a:t>Click to add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886414"/>
            <a:ext cx="10515600" cy="6455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242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47327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_0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884062"/>
            <a:ext cx="10515600" cy="64552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242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2960" y="1661302"/>
            <a:ext cx="5181600" cy="3974185"/>
          </a:xfrm>
          <a:prstGeom prst="rect">
            <a:avLst/>
          </a:prstGeom>
        </p:spPr>
        <p:txBody>
          <a:bodyPr/>
          <a:lstStyle>
            <a:lvl1pPr>
              <a:buClr>
                <a:srgbClr val="EE8029"/>
              </a:buClr>
              <a:defRPr sz="24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EE8029"/>
              </a:buClr>
              <a:defRPr sz="24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EE8029"/>
              </a:buClr>
              <a:defRPr sz="20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EE8029"/>
              </a:buClr>
              <a:defRPr sz="18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EE8029"/>
              </a:buClr>
              <a:defRPr sz="20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</a:lstStyle>
          <a:p>
            <a:pPr lvl="0"/>
            <a:r>
              <a:rPr lang="en-US" dirty="0"/>
              <a:t>Click to add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56960" y="1661302"/>
            <a:ext cx="5181600" cy="3974186"/>
          </a:xfrm>
          <a:prstGeom prst="rect">
            <a:avLst/>
          </a:prstGeom>
        </p:spPr>
        <p:txBody>
          <a:bodyPr/>
          <a:lstStyle>
            <a:lvl1pPr>
              <a:buClr>
                <a:srgbClr val="EE8029"/>
              </a:buClr>
              <a:defRPr sz="2400">
                <a:solidFill>
                  <a:srgbClr val="3D4446"/>
                </a:solidFill>
                <a:latin typeface="Lato" panose="020F0502020204030203" pitchFamily="34" charset="0"/>
              </a:defRPr>
            </a:lvl1pPr>
            <a:lvl2pPr>
              <a:buClr>
                <a:srgbClr val="EE8029"/>
              </a:buClr>
              <a:defRPr sz="24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EE8029"/>
              </a:buClr>
              <a:defRPr sz="20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EE8029"/>
              </a:buClr>
              <a:defRPr sz="180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66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</a:lstStyle>
          <a:p>
            <a:pPr lvl="0"/>
            <a:r>
              <a:rPr lang="en-US" dirty="0"/>
              <a:t>Click to add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737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455D-6DD8-4B70-852F-7ACD05275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669C1-4FD6-D69D-8F7F-4EB69CD14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62A9D-A16E-3B38-0889-BC4E0932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AEEA0-C0AF-9D43-8E96-967933C5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322AF-01EB-2189-C88C-BD0846A2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3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129D-C2DD-3B31-62AE-D6888ADA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C902-B255-06D4-BFDB-DA8BAB9C2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4E9EF-B85E-2915-8082-697975F8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8565-6AD0-F989-9D2A-EEEE99ED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EAE5-A630-32E5-63A3-B78F7B09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8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C5E4-4A99-439B-8A98-CAEB8563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6F288-A25D-3195-1A67-194391BD7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24140-5B5B-5461-BB83-CB5AD32AB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9E044-E25E-91E2-ECC0-8EDF0BD6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B5EF-EA53-1246-9FD7-18D6D68265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E8D96-E426-A065-0DA7-975F3525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2ADD5-3DA9-492D-6C26-FC984D0B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7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0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E9F601-1154-B9A9-B4A7-27ADD25F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98C93-6A85-3213-7283-CB6403D50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B1F52-3286-3562-8F43-9FB11B4CC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529A5-D89B-A940-A827-906EE9ABBE24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483E5-EDD6-4B82-950A-A643EF70F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3496C-D8B3-883D-7456-3B41422BA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ADEDF-87B1-7345-9F7D-62F33ADD9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8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1ABDD-218B-14F9-BBFD-BFEF5AEA39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971" y="6408035"/>
            <a:ext cx="4129232" cy="2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9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0CB44-ABC9-F307-EACA-F29D94175F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971" y="6408035"/>
            <a:ext cx="4129232" cy="2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5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776C8-8E87-57C7-51F6-280FBB1E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8FEC1-9498-708F-AB72-529B1744B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98E08-B44A-A7F0-5DD8-DC31EF052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FB5EF-EA53-1246-9FD7-18D6D68265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ACE4C-05AB-6C8C-8D5F-A27302114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BFDE5-9667-8DF8-5780-4F0DEC7B9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342AD2-56AD-02B3-CAAE-BDC774E97C9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971" y="6408035"/>
            <a:ext cx="4129228" cy="2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776C8-8E87-57C7-51F6-280FBB1E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8FEC1-9498-708F-AB72-529B1744B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98E08-B44A-A7F0-5DD8-DC31EF052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FB5EF-EA53-1246-9FD7-18D6D68265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ACE4C-05AB-6C8C-8D5F-A27302114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BFDE5-9667-8DF8-5780-4F0DEC7B9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98D7BE-C918-BE3B-5F00-1FA072498A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971" y="6408035"/>
            <a:ext cx="4129228" cy="2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1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776C8-8E87-57C7-51F6-280FBB1E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8FEC1-9498-708F-AB72-529B1744B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98E08-B44A-A7F0-5DD8-DC31EF052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FB5EF-EA53-1246-9FD7-18D6D68265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ACE4C-05AB-6C8C-8D5F-A27302114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BFDE5-9667-8DF8-5780-4F0DEC7B9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2E1E2E-766E-5370-BC94-3E6D4C5A61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971" y="6408035"/>
            <a:ext cx="4129228" cy="2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3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776C8-8E87-57C7-51F6-280FBB1E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8FEC1-9498-708F-AB72-529B1744B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98E08-B44A-A7F0-5DD8-DC31EF052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FB5EF-EA53-1246-9FD7-18D6D68265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ACE4C-05AB-6C8C-8D5F-A27302114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BFDE5-9667-8DF8-5780-4F0DEC7B9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989BB-B237-5E4C-8F9D-8FE342C8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A9A8-F11D-65E5-FA0F-ECB4B9C29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613A62-CC37-C84A-B613-FA9279E407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6600" b="1" dirty="0"/>
              <a:t>Thank you! </a:t>
            </a:r>
            <a:r>
              <a:rPr lang="en-US" sz="6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7936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12EC4D-68C4-4B3D-B34A-87B32E90F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6182" y="1690689"/>
            <a:ext cx="6655322" cy="13042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Speaker Name</a:t>
            </a:r>
          </a:p>
          <a:p>
            <a:pPr>
              <a:lnSpc>
                <a:spcPct val="100000"/>
              </a:lnSpc>
            </a:pPr>
            <a:r>
              <a:rPr lang="en-US" sz="18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Company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0F0EA6-9FAD-41A2-A680-2203C5AE39D3}"/>
              </a:ext>
            </a:extLst>
          </p:cNvPr>
          <p:cNvSpPr/>
          <p:nvPr/>
        </p:nvSpPr>
        <p:spPr>
          <a:xfrm>
            <a:off x="1129973" y="1503840"/>
            <a:ext cx="1677972" cy="167797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0D28FA1-959B-844D-8DBA-295BF8987B62}"/>
              </a:ext>
            </a:extLst>
          </p:cNvPr>
          <p:cNvSpPr txBox="1">
            <a:spLocks/>
          </p:cNvSpPr>
          <p:nvPr/>
        </p:nvSpPr>
        <p:spPr>
          <a:xfrm>
            <a:off x="2921803" y="3632867"/>
            <a:ext cx="6655322" cy="16813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2C6699-229A-CA5E-888F-5DD1EDEF9F92}"/>
              </a:ext>
            </a:extLst>
          </p:cNvPr>
          <p:cNvSpPr txBox="1">
            <a:spLocks/>
          </p:cNvSpPr>
          <p:nvPr/>
        </p:nvSpPr>
        <p:spPr>
          <a:xfrm>
            <a:off x="3076182" y="3804497"/>
            <a:ext cx="6655322" cy="13042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3D44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/>
              <a:t>Speaker Name</a:t>
            </a:r>
          </a:p>
          <a:p>
            <a:pPr>
              <a:lnSpc>
                <a:spcPct val="100000"/>
              </a:lnSpc>
            </a:pPr>
            <a:r>
              <a:rPr lang="en-US" sz="180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</a:t>
            </a:r>
          </a:p>
          <a:p>
            <a:pPr>
              <a:lnSpc>
                <a:spcPct val="100000"/>
              </a:lnSpc>
            </a:pPr>
            <a:r>
              <a:rPr lang="en-US" sz="1800" b="1"/>
              <a:t>Company</a:t>
            </a:r>
            <a:endParaRPr lang="en-US" sz="18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366E0A-6AFD-8B08-3C60-9CF5E8FDA2E0}"/>
              </a:ext>
            </a:extLst>
          </p:cNvPr>
          <p:cNvSpPr/>
          <p:nvPr/>
        </p:nvSpPr>
        <p:spPr>
          <a:xfrm>
            <a:off x="1129973" y="3617648"/>
            <a:ext cx="1677972" cy="167797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E47C-4C23-E88E-A105-7F21E480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4A275-EB7A-D582-4F87-7B5BA7EBD8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F7C4B-7FC7-1815-910C-EE2CCD08B6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40817-4B0B-8EF5-A438-FF390327C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A2A14-1FE0-3B90-D28F-1737E4AF9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6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DE51D-F93B-4504-81F3-ADC2D0E9B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710467"/>
            <a:ext cx="10515600" cy="4389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293D3A-0498-4AF2-B34D-3DF3FF7EA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6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5BC65A-220B-6CC2-4776-34FF856AE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B550DC4-7AF3-A7F2-7C21-858B89467E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7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ACC988-1C88-4918-9527-909DB9D34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C9691D3-3205-3A46-B49A-07E3BC23C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62503"/>
              </p:ext>
            </p:extLst>
          </p:nvPr>
        </p:nvGraphicFramePr>
        <p:xfrm>
          <a:off x="822959" y="2096646"/>
          <a:ext cx="10418784" cy="3067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696">
                  <a:extLst>
                    <a:ext uri="{9D8B030D-6E8A-4147-A177-3AD203B41FA5}">
                      <a16:colId xmlns:a16="http://schemas.microsoft.com/office/drawing/2014/main" val="924463293"/>
                    </a:ext>
                  </a:extLst>
                </a:gridCol>
                <a:gridCol w="2604696">
                  <a:extLst>
                    <a:ext uri="{9D8B030D-6E8A-4147-A177-3AD203B41FA5}">
                      <a16:colId xmlns:a16="http://schemas.microsoft.com/office/drawing/2014/main" val="526118839"/>
                    </a:ext>
                  </a:extLst>
                </a:gridCol>
                <a:gridCol w="2604696">
                  <a:extLst>
                    <a:ext uri="{9D8B030D-6E8A-4147-A177-3AD203B41FA5}">
                      <a16:colId xmlns:a16="http://schemas.microsoft.com/office/drawing/2014/main" val="3466059459"/>
                    </a:ext>
                  </a:extLst>
                </a:gridCol>
                <a:gridCol w="2604696">
                  <a:extLst>
                    <a:ext uri="{9D8B030D-6E8A-4147-A177-3AD203B41FA5}">
                      <a16:colId xmlns:a16="http://schemas.microsoft.com/office/drawing/2014/main" val="2652120449"/>
                    </a:ext>
                  </a:extLst>
                </a:gridCol>
              </a:tblGrid>
              <a:tr h="6134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02425"/>
                          </a:solidFill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202425"/>
                          </a:solidFill>
                        </a:rPr>
                        <a:t>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202425"/>
                          </a:solidFill>
                        </a:rPr>
                        <a:t>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202425"/>
                          </a:solidFill>
                        </a:rPr>
                        <a:t>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645668"/>
                  </a:ext>
                </a:extLst>
              </a:tr>
              <a:tr h="61340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574738"/>
                  </a:ext>
                </a:extLst>
              </a:tr>
              <a:tr h="61340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994829"/>
                  </a:ext>
                </a:extLst>
              </a:tr>
              <a:tr h="61340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852194"/>
                  </a:ext>
                </a:extLst>
              </a:tr>
              <a:tr h="61340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3D4446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177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01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49E9-236D-D284-D089-673DC64672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CECE7-53F4-F712-4B8E-8254ADF95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9D3D44-2A7E-1EC5-36AB-7C60B140F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398DE9-FC64-3067-5F45-0D897755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468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ONNECT SLIDE" val="ZgOcYlHi"/>
  <p:tag name="ARTICULATE_DESIGN_ID_2_CONTENT SLIDES" val="fJs4UBTs"/>
  <p:tag name="ARTICULATE_DESIGN_ID_CONTENT SLIDES" val="LQS1z2F1"/>
  <p:tag name="ARTICULATE_DESIGN_ID_SCREEN CAPTURE SLIDE" val="vTS4Dsoc"/>
  <p:tag name="ARTICULATE_DESIGN_ID_SPINNER SLIDE" val="coh2kLbB"/>
  <p:tag name="ARTICULATE_DESIGN_ID_HI, START HERE!" val="rikHRZX1"/>
  <p:tag name="ARTICULATE_PROJECT_OPEN" val="0"/>
  <p:tag name="ARTICULATE_DESIGN_ID_1_CONTENT SLIDES" val="ban8rJGy"/>
  <p:tag name="ARTICULATE_SLIDE_COUNT" val="11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i, Start Here!">
  <a:themeElements>
    <a:clrScheme name="Custom 1">
      <a:dk1>
        <a:srgbClr val="F58026"/>
      </a:dk1>
      <a:lt1>
        <a:sysClr val="window" lastClr="FFFFFF"/>
      </a:lt1>
      <a:dk2>
        <a:srgbClr val="F58026"/>
      </a:dk2>
      <a:lt2>
        <a:srgbClr val="FFFFFF"/>
      </a:lt2>
      <a:accent1>
        <a:srgbClr val="F15B27"/>
      </a:accent1>
      <a:accent2>
        <a:srgbClr val="F58026"/>
      </a:accent2>
      <a:accent3>
        <a:srgbClr val="1E5B61"/>
      </a:accent3>
      <a:accent4>
        <a:srgbClr val="6AA5A3"/>
      </a:accent4>
      <a:accent5>
        <a:srgbClr val="446831"/>
      </a:accent5>
      <a:accent6>
        <a:srgbClr val="ED2680"/>
      </a:accent6>
      <a:hlink>
        <a:srgbClr val="F15B27"/>
      </a:hlink>
      <a:folHlink>
        <a:srgbClr val="1E5B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LSF16_PPT_Template_Widescreen (FINAL)" id="{13ABDD9C-7E89-479F-B93E-874243E0663C}" vid="{DE5E2309-AE1D-4812-A1F1-E4339373A3D1}"/>
    </a:ext>
  </a:extLst>
</a:theme>
</file>

<file path=ppt/theme/theme3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LSF16_PPT_Template_Widescreen (FINAL)" id="{13ABDD9C-7E89-479F-B93E-874243E0663C}" vid="{9C155E3D-AF0F-4D71-B726-2C11200A157C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872CAE3054314EAEDBFE80FCD70CA6" ma:contentTypeVersion="13" ma:contentTypeDescription="Create a new document." ma:contentTypeScope="" ma:versionID="3ce0555e37e0719558c2020e9e49359b">
  <xsd:schema xmlns:xsd="http://www.w3.org/2001/XMLSchema" xmlns:xs="http://www.w3.org/2001/XMLSchema" xmlns:p="http://schemas.microsoft.com/office/2006/metadata/properties" xmlns:ns3="71098f17-eda3-4523-a43e-ae7ed5b58c09" xmlns:ns4="9b7f8afd-3449-479b-8a80-03da2c9b4e25" targetNamespace="http://schemas.microsoft.com/office/2006/metadata/properties" ma:root="true" ma:fieldsID="ab81dc40785f171f40e13a37ea41adba" ns3:_="" ns4:_="">
    <xsd:import namespace="71098f17-eda3-4523-a43e-ae7ed5b58c09"/>
    <xsd:import namespace="9b7f8afd-3449-479b-8a80-03da2c9b4e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98f17-eda3-4523-a43e-ae7ed5b58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f8afd-3449-479b-8a80-03da2c9b4e2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BBC858-2A34-4CDF-BA2C-8A56DA8454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098f17-eda3-4523-a43e-ae7ed5b58c09"/>
    <ds:schemaRef ds:uri="9b7f8afd-3449-479b-8a80-03da2c9b4e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D84F6D-CEA2-443F-BD3C-9DAA279AA6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3B26B9-C488-4CAF-AEA1-E932724176A1}">
  <ds:schemaRefs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b7f8afd-3449-479b-8a80-03da2c9b4e25"/>
    <ds:schemaRef ds:uri="http://schemas.openxmlformats.org/package/2006/metadata/core-properties"/>
    <ds:schemaRef ds:uri="71098f17-eda3-4523-a43e-ae7ed5b58c0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HLSF16_PPT_Template_Widescreen (FINAL FINAL)</Template>
  <TotalTime>12134</TotalTime>
  <Words>17</Words>
  <Application>Microsoft Macintosh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Calibri Light</vt:lpstr>
      <vt:lpstr>Lato</vt:lpstr>
      <vt:lpstr>Open Sans</vt:lpstr>
      <vt:lpstr>Open Sans Extrabold</vt:lpstr>
      <vt:lpstr>Open Sans Extrabold</vt:lpstr>
      <vt:lpstr>Open Sans Light</vt:lpstr>
      <vt:lpstr>1_Custom Design</vt:lpstr>
      <vt:lpstr>Hi, Start Here!</vt:lpstr>
      <vt:lpstr>Content Slides</vt:lpstr>
      <vt:lpstr>Custom Design</vt:lpstr>
      <vt:lpstr>2_Custom Design</vt:lpstr>
      <vt:lpstr>3_Custom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Deering</dc:creator>
  <cp:lastModifiedBy>Christina Ngo</cp:lastModifiedBy>
  <cp:revision>118</cp:revision>
  <cp:lastPrinted>2017-09-27T20:47:49Z</cp:lastPrinted>
  <dcterms:created xsi:type="dcterms:W3CDTF">2016-10-31T21:08:20Z</dcterms:created>
  <dcterms:modified xsi:type="dcterms:W3CDTF">2023-12-18T15:48:32Z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0x01010088872CAE3054314EAEDBFE80FCD70CA6</vt:lpwstr>
  </property>
  <property fmtid="{D5CDD505-2E9C-101B-9397-08002B2CF9AE}" pid="3" name="ArticulateGUID">
    <vt:lpwstr>635FDBE5-3F76-400F-BF61-8201F4A3D18D</vt:lpwstr>
  </property>
  <property fmtid="{D5CDD505-2E9C-101B-9397-08002B2CF9AE}" pid="4" name="ArticulatePath">
    <vt:lpwstr>HL_2017 Super Forum Speaker Slides_Template (1)</vt:lpwstr>
  </property>
</Properties>
</file>